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7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2D4B-DD0D-4D11-9EBE-34383318C208}" type="datetimeFigureOut">
              <a:rPr lang="fr-FR" smtClean="0"/>
              <a:t>03/09/2019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632D7-13AE-4AD5-800D-1094E87C8163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2D4B-DD0D-4D11-9EBE-34383318C208}" type="datetimeFigureOut">
              <a:rPr lang="fr-FR" smtClean="0"/>
              <a:t>03/09/2019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632D7-13AE-4AD5-800D-1094E87C8163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2D4B-DD0D-4D11-9EBE-34383318C208}" type="datetimeFigureOut">
              <a:rPr lang="fr-FR" smtClean="0"/>
              <a:t>03/09/2019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632D7-13AE-4AD5-800D-1094E87C8163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2D4B-DD0D-4D11-9EBE-34383318C208}" type="datetimeFigureOut">
              <a:rPr lang="fr-FR" smtClean="0"/>
              <a:t>03/09/2019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632D7-13AE-4AD5-800D-1094E87C8163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2D4B-DD0D-4D11-9EBE-34383318C208}" type="datetimeFigureOut">
              <a:rPr lang="fr-FR" smtClean="0"/>
              <a:t>03/09/2019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632D7-13AE-4AD5-800D-1094E87C8163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2D4B-DD0D-4D11-9EBE-34383318C208}" type="datetimeFigureOut">
              <a:rPr lang="fr-FR" smtClean="0"/>
              <a:t>03/09/2019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632D7-13AE-4AD5-800D-1094E87C8163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2D4B-DD0D-4D11-9EBE-34383318C208}" type="datetimeFigureOut">
              <a:rPr lang="fr-FR" smtClean="0"/>
              <a:t>03/09/2019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632D7-13AE-4AD5-800D-1094E87C8163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2D4B-DD0D-4D11-9EBE-34383318C208}" type="datetimeFigureOut">
              <a:rPr lang="fr-FR" smtClean="0"/>
              <a:t>03/09/2019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632D7-13AE-4AD5-800D-1094E87C8163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2D4B-DD0D-4D11-9EBE-34383318C208}" type="datetimeFigureOut">
              <a:rPr lang="fr-FR" smtClean="0"/>
              <a:t>03/09/2019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632D7-13AE-4AD5-800D-1094E87C8163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2D4B-DD0D-4D11-9EBE-34383318C208}" type="datetimeFigureOut">
              <a:rPr lang="fr-FR" smtClean="0"/>
              <a:t>03/09/2019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632D7-13AE-4AD5-800D-1094E87C8163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2D4B-DD0D-4D11-9EBE-34383318C208}" type="datetimeFigureOut">
              <a:rPr lang="fr-FR" smtClean="0"/>
              <a:t>03/09/2019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632D7-13AE-4AD5-800D-1094E87C8163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B2D4B-DD0D-4D11-9EBE-34383318C208}" type="datetimeFigureOut">
              <a:rPr lang="fr-FR" smtClean="0"/>
              <a:t>03/09/2019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632D7-13AE-4AD5-800D-1094E87C8163}" type="slidenum">
              <a:rPr lang="fr-CA" smtClean="0"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0190808_101224_resized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0190808_104435_resized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0190808_105139_resized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0190808_110811_resized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0190808_111023_resized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0190808_113313_resized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457450" y="0"/>
            <a:ext cx="42275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0190808_182019_resized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301875" y="0"/>
            <a:ext cx="45402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0190808_182106_resized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Affichage à l'écran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</vt:vector>
  </TitlesOfParts>
  <Company>PLAYLearnThink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Pierre Harrison</dc:creator>
  <cp:lastModifiedBy>Pierre Harrison</cp:lastModifiedBy>
  <cp:revision>1</cp:revision>
  <dcterms:created xsi:type="dcterms:W3CDTF">2019-09-04T02:49:06Z</dcterms:created>
  <dcterms:modified xsi:type="dcterms:W3CDTF">2019-09-04T02:49:25Z</dcterms:modified>
</cp:coreProperties>
</file>