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90" r:id="rId34"/>
    <p:sldId id="292" r:id="rId35"/>
    <p:sldId id="293" r:id="rId36"/>
    <p:sldId id="297" r:id="rId37"/>
    <p:sldId id="298" r:id="rId38"/>
    <p:sldId id="299" r:id="rId39"/>
    <p:sldId id="300" r:id="rId40"/>
    <p:sldId id="301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1" r:id="rId49"/>
  </p:sldIdLst>
  <p:sldSz cx="9144000" cy="6858000" type="screen4x3"/>
  <p:notesSz cx="6858000" cy="9144000"/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7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87191-CA43-4CF8-B92D-F1C99132FB65}" type="datetimeFigureOut">
              <a:rPr lang="fr-FR" smtClean="0"/>
              <a:pPr/>
              <a:t>05/09/2019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864D-9B63-4A62-B082-FDB6A30169F3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87191-CA43-4CF8-B92D-F1C99132FB65}" type="datetimeFigureOut">
              <a:rPr lang="fr-FR" smtClean="0"/>
              <a:pPr/>
              <a:t>05/09/2019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864D-9B63-4A62-B082-FDB6A30169F3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87191-CA43-4CF8-B92D-F1C99132FB65}" type="datetimeFigureOut">
              <a:rPr lang="fr-FR" smtClean="0"/>
              <a:pPr/>
              <a:t>05/09/2019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864D-9B63-4A62-B082-FDB6A30169F3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87191-CA43-4CF8-B92D-F1C99132FB65}" type="datetimeFigureOut">
              <a:rPr lang="fr-FR" smtClean="0"/>
              <a:pPr/>
              <a:t>05/09/2019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864D-9B63-4A62-B082-FDB6A30169F3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87191-CA43-4CF8-B92D-F1C99132FB65}" type="datetimeFigureOut">
              <a:rPr lang="fr-FR" smtClean="0"/>
              <a:pPr/>
              <a:t>05/09/2019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864D-9B63-4A62-B082-FDB6A30169F3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87191-CA43-4CF8-B92D-F1C99132FB65}" type="datetimeFigureOut">
              <a:rPr lang="fr-FR" smtClean="0"/>
              <a:pPr/>
              <a:t>05/09/2019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864D-9B63-4A62-B082-FDB6A30169F3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87191-CA43-4CF8-B92D-F1C99132FB65}" type="datetimeFigureOut">
              <a:rPr lang="fr-FR" smtClean="0"/>
              <a:pPr/>
              <a:t>05/09/2019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864D-9B63-4A62-B082-FDB6A30169F3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87191-CA43-4CF8-B92D-F1C99132FB65}" type="datetimeFigureOut">
              <a:rPr lang="fr-FR" smtClean="0"/>
              <a:pPr/>
              <a:t>05/09/2019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864D-9B63-4A62-B082-FDB6A30169F3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87191-CA43-4CF8-B92D-F1C99132FB65}" type="datetimeFigureOut">
              <a:rPr lang="fr-FR" smtClean="0"/>
              <a:pPr/>
              <a:t>05/09/2019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864D-9B63-4A62-B082-FDB6A30169F3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87191-CA43-4CF8-B92D-F1C99132FB65}" type="datetimeFigureOut">
              <a:rPr lang="fr-FR" smtClean="0"/>
              <a:pPr/>
              <a:t>05/09/2019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864D-9B63-4A62-B082-FDB6A30169F3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87191-CA43-4CF8-B92D-F1C99132FB65}" type="datetimeFigureOut">
              <a:rPr lang="fr-FR" smtClean="0"/>
              <a:pPr/>
              <a:t>05/09/2019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864D-9B63-4A62-B082-FDB6A30169F3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87191-CA43-4CF8-B92D-F1C99132FB65}" type="datetimeFigureOut">
              <a:rPr lang="fr-FR" smtClean="0"/>
              <a:pPr/>
              <a:t>05/09/2019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F864D-9B63-4A62-B082-FDB6A30169F3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0190810_144334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0190810_144604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0190810_144611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0190810_144642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641600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0190810_144703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641600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0190810_144729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0190810_144825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0190810_144952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641600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0190810_145013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0190810_145015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0190810_145022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641600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0190810_144342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0190810_145036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0190810_145214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641600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0190810_145357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641600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0190810_150002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641600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0190810_150007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641600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0190810_150022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641600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0190810_150105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0190810_150118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0190810_150121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0190810_150133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0190810_144352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0190810_150145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0190810_150157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0190810_150303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641600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0190810_150305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641600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0190810_150316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641600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0190810_150323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0190810_151356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0190810_151700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641600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0190810_151723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641600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0190810_151814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641600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0190810_144400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0190810_151827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641600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0190810_151838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641600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0190810_151853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641600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0190810_151857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641600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0190810_152246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0190810_152256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0190810_152317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641600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0190810_153558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0190810_161000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0190810_144450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0190810_144458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0190810_144530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641600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0190810_144553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641600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0190810_144557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641600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Affichage à l'écran (4:3)</PresentationFormat>
  <Paragraphs>0</Paragraphs>
  <Slides>48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48</vt:i4>
      </vt:variant>
    </vt:vector>
  </HeadingPairs>
  <TitlesOfParts>
    <vt:vector size="49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</vt:vector>
  </TitlesOfParts>
  <Company>PLAYLearnThink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Pierre Harrison</dc:creator>
  <cp:lastModifiedBy>Pierre Harrison</cp:lastModifiedBy>
  <cp:revision>2</cp:revision>
  <dcterms:created xsi:type="dcterms:W3CDTF">2019-09-04T02:53:16Z</dcterms:created>
  <dcterms:modified xsi:type="dcterms:W3CDTF">2019-09-06T01:21:32Z</dcterms:modified>
</cp:coreProperties>
</file>